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314" r:id="rId24"/>
    <p:sldId id="315" r:id="rId25"/>
    <p:sldId id="316" r:id="rId26"/>
    <p:sldId id="31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68" r:id="rId36"/>
    <p:sldId id="270" r:id="rId37"/>
    <p:sldId id="269" r:id="rId38"/>
    <p:sldId id="277" r:id="rId39"/>
    <p:sldId id="278" r:id="rId40"/>
    <p:sldId id="307" r:id="rId41"/>
    <p:sldId id="280" r:id="rId42"/>
    <p:sldId id="281" r:id="rId43"/>
    <p:sldId id="282" r:id="rId44"/>
    <p:sldId id="279" r:id="rId45"/>
    <p:sldId id="283" r:id="rId46"/>
    <p:sldId id="308" r:id="rId47"/>
    <p:sldId id="286" r:id="rId48"/>
    <p:sldId id="287" r:id="rId49"/>
    <p:sldId id="288" r:id="rId50"/>
    <p:sldId id="290" r:id="rId51"/>
    <p:sldId id="284" r:id="rId52"/>
    <p:sldId id="291" r:id="rId53"/>
    <p:sldId id="289" r:id="rId54"/>
    <p:sldId id="292" r:id="rId55"/>
    <p:sldId id="293" r:id="rId56"/>
    <p:sldId id="311" r:id="rId57"/>
    <p:sldId id="313" r:id="rId58"/>
    <p:sldId id="319" r:id="rId59"/>
    <p:sldId id="318" r:id="rId60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4660"/>
  </p:normalViewPr>
  <p:slideViewPr>
    <p:cSldViewPr>
      <p:cViewPr varScale="1">
        <p:scale>
          <a:sx n="147" d="100"/>
          <a:sy n="147" d="100"/>
        </p:scale>
        <p:origin x="20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24-11-2017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24-11-2017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</a:t>
            </a:r>
            <a:r>
              <a:rPr lang="da-DK" sz="1200" dirty="0" smtClean="0">
                <a:hlinkClick r:id="rId2"/>
              </a:rPr>
              <a:t>/#</a:t>
            </a:r>
            <a:endParaRPr lang="da-DK" sz="1200" dirty="0" smtClean="0"/>
          </a:p>
          <a:p>
            <a:r>
              <a:rPr lang="da-DK" sz="1200" dirty="0">
                <a:hlinkClick r:id="rId3"/>
              </a:rPr>
              <a:t>http://</a:t>
            </a:r>
            <a:r>
              <a:rPr lang="da-DK" sz="1200" dirty="0" smtClean="0">
                <a:hlinkClick r:id="rId3"/>
              </a:rPr>
              <a:t>www.mosaic-industries.com/embedded-systems/microcontroller-projects/raspberry-pi/gpio-pin-electrical-specifications</a:t>
            </a:r>
            <a:endParaRPr lang="da-DK" sz="1200" dirty="0" smtClean="0"/>
          </a:p>
          <a:p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29.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30. november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080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85487"/>
          </a:xfrm>
        </p:spPr>
        <p:txBody>
          <a:bodyPr/>
          <a:lstStyle/>
          <a:p>
            <a:r>
              <a:rPr lang="da-DK" sz="1400" dirty="0"/>
              <a:t>a = 1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a += 2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</a:t>
            </a:r>
            <a:r>
              <a:rPr lang="da-DK" sz="1400" dirty="0" err="1"/>
              <a:t>int</a:t>
            </a:r>
            <a:r>
              <a:rPr lang="da-DK" sz="1400" dirty="0"/>
              <a:t>(a)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c = "2"</a:t>
            </a:r>
          </a:p>
          <a:p>
            <a:r>
              <a:rPr lang="da-DK" sz="1400" dirty="0"/>
              <a:t>print (</a:t>
            </a:r>
            <a:r>
              <a:rPr lang="da-DK" sz="1400" dirty="0" err="1"/>
              <a:t>int</a:t>
            </a:r>
            <a:r>
              <a:rPr lang="da-DK" sz="1400" dirty="0"/>
              <a:t>(c) + a)</a:t>
            </a:r>
          </a:p>
          <a:p>
            <a:r>
              <a:rPr lang="da-DK" sz="1400" dirty="0"/>
              <a:t>print (c + </a:t>
            </a:r>
            <a:r>
              <a:rPr lang="da-DK" sz="1400" dirty="0" err="1"/>
              <a:t>str</a:t>
            </a:r>
            <a:r>
              <a:rPr lang="da-DK" sz="14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Hvad sker der her?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03735"/>
          </a:xfrm>
        </p:spPr>
        <p:txBody>
          <a:bodyPr/>
          <a:lstStyle/>
          <a:p>
            <a:r>
              <a:rPr lang="fr-FR" sz="1600" dirty="0"/>
              <a:t>list1 = ['t1', 't2', 1000, 2000</a:t>
            </a:r>
            <a:r>
              <a:rPr lang="fr-FR" sz="1600" dirty="0" smtClean="0"/>
              <a:t>];</a:t>
            </a:r>
            <a:endParaRPr lang="fr-FR" sz="1600" dirty="0"/>
          </a:p>
          <a:p>
            <a:r>
              <a:rPr lang="fr-FR" sz="1600" dirty="0"/>
              <a:t>print (list1[0])</a:t>
            </a:r>
          </a:p>
          <a:p>
            <a:r>
              <a:rPr lang="fr-FR" sz="1600" dirty="0"/>
              <a:t>print (list1</a:t>
            </a:r>
            <a:r>
              <a:rPr lang="fr-FR" sz="1600" dirty="0" smtClean="0"/>
              <a:t>)</a:t>
            </a:r>
            <a:endParaRPr lang="fr-FR" sz="1600" dirty="0"/>
          </a:p>
          <a:p>
            <a:r>
              <a:rPr lang="fr-FR" sz="1600" dirty="0"/>
              <a:t>print (list1[0] + list1[1])</a:t>
            </a:r>
          </a:p>
          <a:p>
            <a:r>
              <a:rPr lang="fr-FR" sz="1600" dirty="0"/>
              <a:t>print (list1[2] + list1[3])</a:t>
            </a:r>
          </a:p>
          <a:p>
            <a:r>
              <a:rPr lang="fr-FR" sz="1600" dirty="0"/>
              <a:t>print (type(list1[0]))</a:t>
            </a:r>
          </a:p>
          <a:p>
            <a:r>
              <a:rPr lang="fr-FR" sz="1600" dirty="0"/>
              <a:t>print (type(list1[3]))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</a:t>
            </a:r>
            <a:r>
              <a:rPr lang="fr-FR" sz="1000" dirty="0" smtClean="0"/>
              <a:t>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</a:t>
            </a:r>
            <a:r>
              <a:rPr lang="da-DK" dirty="0" smtClean="0"/>
              <a:t>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med soft- og hardware niveau og 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782574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I, solceller i EFH)</a:t>
            </a:r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r>
              <a:rPr lang="da-DK" sz="1600" dirty="0" smtClean="0"/>
              <a:t>Drone med Navio2 og google cloud VM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</a:t>
            </a:r>
            <a:r>
              <a:rPr lang="da-DK" dirty="0" smtClean="0"/>
              <a:t>PC</a:t>
            </a:r>
          </a:p>
          <a:p>
            <a:r>
              <a:rPr lang="da-DK" dirty="0" smtClean="0"/>
              <a:t>RS485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</a:t>
            </a:r>
            <a:r>
              <a:rPr lang="da-DK" sz="1400" dirty="0" smtClean="0"/>
              <a:t>-server </a:t>
            </a:r>
            <a:r>
              <a:rPr lang="da-DK" sz="1400" dirty="0" err="1" smtClean="0"/>
              <a:t>mysql-client</a:t>
            </a:r>
            <a:endParaRPr lang="da-DK" sz="1400" dirty="0" smtClean="0"/>
          </a:p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mysql-workbench</a:t>
            </a:r>
            <a:endParaRPr lang="da-DK" sz="1400" dirty="0" smtClean="0"/>
          </a:p>
          <a:p>
            <a:r>
              <a:rPr lang="da-DK" sz="1400" dirty="0"/>
              <a:t>p</a:t>
            </a:r>
            <a:r>
              <a:rPr lang="da-DK" sz="1400" dirty="0" smtClean="0"/>
              <a:t>ip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Pymysql</a:t>
            </a:r>
            <a:endParaRPr lang="da-DK" sz="1400" dirty="0"/>
          </a:p>
          <a:p>
            <a:r>
              <a:rPr lang="da-DK" sz="1400" dirty="0" smtClean="0"/>
              <a:t>Test kode i </a:t>
            </a:r>
            <a:r>
              <a:rPr lang="da-DK" sz="1400" dirty="0" err="1" smtClean="0"/>
              <a:t>python</a:t>
            </a:r>
            <a:r>
              <a:rPr lang="da-DK" sz="1400" dirty="0" smtClean="0"/>
              <a:t>:</a:t>
            </a:r>
          </a:p>
          <a:p>
            <a:pPr marL="0" indent="0">
              <a:buNone/>
            </a:pPr>
            <a:endParaRPr lang="da-DK" sz="1400" dirty="0" smtClean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  <a:endParaRPr lang="da-DK" sz="1100" dirty="0" smtClean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08379"/>
          </a:xfrm>
        </p:spPr>
        <p:txBody>
          <a:bodyPr/>
          <a:lstStyle/>
          <a:p>
            <a:r>
              <a:rPr lang="da-DK" sz="1800" dirty="0" smtClean="0"/>
              <a:t>Server SSHD og Client SSH skal være installeret og opsat i </a:t>
            </a:r>
            <a:r>
              <a:rPr lang="da-DK" sz="1800" dirty="0" err="1" smtClean="0"/>
              <a:t>raspi_config</a:t>
            </a:r>
            <a:r>
              <a:rPr lang="da-DK" sz="1800" dirty="0" smtClean="0"/>
              <a:t>!</a:t>
            </a:r>
          </a:p>
          <a:p>
            <a:r>
              <a:rPr lang="da-DK" dirty="0" smtClean="0"/>
              <a:t>Port </a:t>
            </a:r>
            <a:r>
              <a:rPr lang="da-DK" dirty="0" err="1" smtClean="0"/>
              <a:t>forwarding</a:t>
            </a:r>
            <a:r>
              <a:rPr lang="da-DK" dirty="0" smtClean="0"/>
              <a:t>:</a:t>
            </a:r>
          </a:p>
          <a:p>
            <a:r>
              <a:rPr lang="da-DK" dirty="0" smtClean="0"/>
              <a:t>Eks. fra </a:t>
            </a:r>
            <a:r>
              <a:rPr lang="da-DK" dirty="0" err="1" smtClean="0"/>
              <a:t>localhost</a:t>
            </a:r>
            <a:r>
              <a:rPr lang="da-DK" dirty="0" smtClean="0"/>
              <a:t>/browser på </a:t>
            </a:r>
            <a:r>
              <a:rPr lang="da-DK" dirty="0" err="1" smtClean="0"/>
              <a:t>localhost</a:t>
            </a:r>
            <a:r>
              <a:rPr lang="da-DK" dirty="0" smtClean="0"/>
              <a:t>/port føres til anden IP</a:t>
            </a:r>
          </a:p>
          <a:p>
            <a:endParaRPr lang="da-DK" dirty="0"/>
          </a:p>
          <a:p>
            <a:r>
              <a:rPr lang="da-DK" dirty="0" err="1" smtClean="0"/>
              <a:t>Reverse</a:t>
            </a:r>
            <a:r>
              <a:rPr lang="da-DK" dirty="0" smtClean="0"/>
              <a:t> tunnels:</a:t>
            </a:r>
          </a:p>
          <a:p>
            <a:r>
              <a:rPr lang="da-DK" dirty="0" smtClean="0"/>
              <a:t>Eks. fra en anden IP/port til </a:t>
            </a:r>
            <a:r>
              <a:rPr lang="da-DK" dirty="0" err="1" smtClean="0"/>
              <a:t>localhost</a:t>
            </a:r>
            <a:r>
              <a:rPr lang="da-DK" dirty="0" smtClean="0"/>
              <a:t>/port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 smtClean="0"/>
              <a:t>forwarding</a:t>
            </a:r>
            <a:r>
              <a:rPr lang="da-DK" sz="2000" dirty="0" smtClean="0"/>
              <a:t> og </a:t>
            </a:r>
            <a:r>
              <a:rPr lang="da-DK" sz="2000" dirty="0" err="1" smtClean="0"/>
              <a:t>reverse</a:t>
            </a:r>
            <a:r>
              <a:rPr lang="da-DK" sz="2000" dirty="0" smtClean="0"/>
              <a:t> tunnels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 smtClean="0"/>
              <a:t>Raspberry</a:t>
            </a:r>
            <a:r>
              <a:rPr lang="da-DK" dirty="0" smtClean="0"/>
              <a:t> PI 3</a:t>
            </a:r>
          </a:p>
          <a:p>
            <a:r>
              <a:rPr lang="da-DK" dirty="0" smtClean="0"/>
              <a:t>Navio2</a:t>
            </a:r>
          </a:p>
          <a:p>
            <a:r>
              <a:rPr lang="da-DK" dirty="0" smtClean="0"/>
              <a:t>Google Cloud VM</a:t>
            </a:r>
          </a:p>
          <a:p>
            <a:r>
              <a:rPr lang="da-DK" dirty="0" smtClean="0"/>
              <a:t>Video stream</a:t>
            </a:r>
          </a:p>
          <a:p>
            <a:r>
              <a:rPr lang="da-DK" dirty="0" smtClean="0"/>
              <a:t>Online Apache2 server på drone1</a:t>
            </a:r>
          </a:p>
          <a:p>
            <a:r>
              <a:rPr lang="da-DK" dirty="0" smtClean="0"/>
              <a:t>Alt forbundet sammen via SSH port </a:t>
            </a:r>
            <a:r>
              <a:rPr lang="da-DK" dirty="0" err="1" smtClean="0"/>
              <a:t>forwarding</a:t>
            </a:r>
            <a:r>
              <a:rPr lang="da-DK" dirty="0" smtClean="0"/>
              <a:t> og </a:t>
            </a:r>
            <a:r>
              <a:rPr lang="da-DK" dirty="0" err="1" smtClean="0"/>
              <a:t>reverse</a:t>
            </a:r>
            <a:r>
              <a:rPr lang="da-DK" dirty="0" smtClean="0"/>
              <a:t> tunnels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Drone1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14507</TotalTime>
  <Words>1407</Words>
  <Application>Microsoft Office PowerPoint</Application>
  <PresentationFormat>Skærmshow (16:9)</PresentationFormat>
  <Paragraphs>350</Paragraphs>
  <Slides>59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59</vt:i4>
      </vt:variant>
    </vt:vector>
  </HeadingPairs>
  <TitlesOfParts>
    <vt:vector size="66" baseType="lpstr">
      <vt:lpstr>MS PGothic</vt:lpstr>
      <vt:lpstr>MS PGothic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165</cp:revision>
  <cp:lastPrinted>2017-11-21T09:16:44Z</cp:lastPrinted>
  <dcterms:created xsi:type="dcterms:W3CDTF">2017-02-24T09:13:59Z</dcterms:created>
  <dcterms:modified xsi:type="dcterms:W3CDTF">2017-11-24T12:29:47Z</dcterms:modified>
</cp:coreProperties>
</file>